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9424c5b5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9424c5b5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19424c5b5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19424c5b5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19424c5b5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19424c5b5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19424c5b58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19424c5b5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9424c5b5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19424c5b5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19424c5b58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19424c5b5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9424c5b5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9424c5b5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9424c5b5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19424c5b5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9424c5b5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9424c5b5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9424c5b58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19424c5b58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9424c5b58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19424c5b5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9424c5b5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19424c5b5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9424c5b58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19424c5b5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9424c5b58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9424c5b58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9424c5b5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9424c5b5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19424c5b5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19424c5b5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9424c5b5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19424c5b5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image" Target="../media/image21.jpg"/><Relationship Id="rId5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20.jpg"/><Relationship Id="rId5" Type="http://schemas.openxmlformats.org/officeDocument/2006/relationships/image" Target="../media/image2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Relationship Id="rId4" Type="http://schemas.openxmlformats.org/officeDocument/2006/relationships/image" Target="../media/image15.jpg"/><Relationship Id="rId5" Type="http://schemas.openxmlformats.org/officeDocument/2006/relationships/image" Target="../media/image18.jpg"/><Relationship Id="rId6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inaturalist.org/observations/229861593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education.gov.scot/media/0fklf35p/hwb24-ol-support.pdf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25 11 24 Arran Schools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Tim Conner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Whiting Bay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744563"/>
            <a:ext cx="26955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829925" y="1900150"/>
            <a:ext cx="134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Structure of presentation (this will be </a:t>
            </a:r>
            <a:r>
              <a:rPr lang="en-GB"/>
              <a:t>available</a:t>
            </a:r>
            <a:r>
              <a:rPr lang="en-GB"/>
              <a:t> to all staff)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About me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Why Outdoor Education or Outdoor Teaching?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Outline for today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Some resources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About me</a:t>
            </a:r>
            <a:endParaRPr/>
          </a:p>
        </p:txBody>
      </p:sp>
      <p:pic>
        <p:nvPicPr>
          <p:cNvPr id="68" name="Google Shape;68;p15" title="IMG_478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01" y="1017725"/>
            <a:ext cx="2459151" cy="327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IMG_4780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9258" y="1017734"/>
            <a:ext cx="2459151" cy="3278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title="IMG_475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4420" y="1017725"/>
            <a:ext cx="2459151" cy="327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About me</a:t>
            </a:r>
            <a:endParaRPr/>
          </a:p>
        </p:txBody>
      </p:sp>
      <p:pic>
        <p:nvPicPr>
          <p:cNvPr id="76" name="Google Shape;76;p16" title="IMG_47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75" y="1017725"/>
            <a:ext cx="2459151" cy="327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IMG_469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7701" y="1017712"/>
            <a:ext cx="2459151" cy="327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 title="IMG_4694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9253" y="1398725"/>
            <a:ext cx="3082348" cy="2311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 title="IMG_467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150" y="692975"/>
            <a:ext cx="2540483" cy="357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 title="IMG_460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9718" y="692975"/>
            <a:ext cx="2540483" cy="357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IMG_453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3150" y="692975"/>
            <a:ext cx="2678212" cy="35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 title="IMG_4517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6916" y="1172275"/>
            <a:ext cx="1916268" cy="279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 title="IMG_4514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72275"/>
            <a:ext cx="3406700" cy="279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IMG_4513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500" y="1172275"/>
            <a:ext cx="3406700" cy="279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1322" y="576238"/>
            <a:ext cx="2993268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9184" y="0"/>
            <a:ext cx="570563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Why Outdoor Education or Outdoor Teaching?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300" y="1108861"/>
            <a:ext cx="9144000" cy="3503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4981"/>
            <a:ext cx="9143998" cy="2813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1179"/>
            <a:ext cx="9144001" cy="3441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475" y="881047"/>
            <a:ext cx="9144000" cy="118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25" y="2067453"/>
            <a:ext cx="8839201" cy="27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9959"/>
            <a:ext cx="9144002" cy="3423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5128"/>
            <a:ext cx="9143999" cy="2953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50484"/>
            <a:ext cx="9143999" cy="2642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98300"/>
            <a:ext cx="6360111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125" y="0"/>
            <a:ext cx="7065849" cy="6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Why Outdoor Education or Outdoor Teaching?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Education Scotland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https://education.gov.scot/media/0fklf35p/hwb24-ol-support.pdf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Outline for today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 to Coffee Time (10.30)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Intro./Sticky Toes/Resources/Beech Bingo/Scavenger Hunt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10.50 -12.15 Risk Benefit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12.15 - 1pm Lunch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1-2pm Your games time (small groups) 20 min plan 20 play 20 swop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2-3pm Lesson ideas and planning (5 sessions) Collaborative lesson planning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Apps and sites </a:t>
            </a:r>
            <a:endParaRPr/>
          </a:p>
        </p:txBody>
      </p:sp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Tides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Metoffice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Marine Traffic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Seek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iNaturalist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British Trees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Google Earth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